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70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293" r:id="rId56"/>
    <p:sldId id="333" r:id="rId57"/>
    <p:sldId id="319" r:id="rId58"/>
    <p:sldId id="352" r:id="rId59"/>
    <p:sldId id="345" r:id="rId60"/>
    <p:sldId id="312" r:id="rId61"/>
    <p:sldId id="315" r:id="rId62"/>
    <p:sldId id="353" r:id="rId63"/>
    <p:sldId id="310" r:id="rId64"/>
    <p:sldId id="313" r:id="rId65"/>
    <p:sldId id="289" r:id="rId66"/>
    <p:sldId id="356" r:id="rId67"/>
    <p:sldId id="334" r:id="rId68"/>
    <p:sldId id="290" r:id="rId69"/>
    <p:sldId id="311" r:id="rId70"/>
    <p:sldId id="358" r:id="rId71"/>
    <p:sldId id="359" r:id="rId72"/>
    <p:sldId id="295" r:id="rId73"/>
    <p:sldId id="335" r:id="rId74"/>
    <p:sldId id="291" r:id="rId75"/>
    <p:sldId id="363" r:id="rId76"/>
    <p:sldId id="364" r:id="rId77"/>
    <p:sldId id="307" r:id="rId78"/>
    <p:sldId id="361" r:id="rId79"/>
    <p:sldId id="362" r:id="rId80"/>
    <p:sldId id="360" r:id="rId81"/>
    <p:sldId id="336" r:id="rId82"/>
    <p:sldId id="308" r:id="rId83"/>
    <p:sldId id="309" r:id="rId84"/>
    <p:sldId id="321" r:id="rId85"/>
    <p:sldId id="322" r:id="rId86"/>
    <p:sldId id="325" r:id="rId87"/>
    <p:sldId id="367" r:id="rId88"/>
    <p:sldId id="349" r:id="rId89"/>
    <p:sldId id="281" r:id="rId90"/>
    <p:sldId id="282" r:id="rId91"/>
    <p:sldId id="283" r:id="rId92"/>
    <p:sldId id="351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" y="1202106"/>
            <a:ext cx="3707130" cy="554736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Избыточный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9065519" y="5364563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272822"/>
                </a:solidFill>
              </a:rPr>
              <a:t>Клиент </a:t>
            </a:r>
            <a:r>
              <a:rPr lang="en-US" dirty="0" smtClean="0">
                <a:solidFill>
                  <a:srgbClr val="272822"/>
                </a:solidFill>
              </a:rPr>
              <a:t>API</a:t>
            </a:r>
            <a:endParaRPr lang="ru-RU" dirty="0">
              <a:solidFill>
                <a:srgbClr val="27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 2.0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2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9681</TotalTime>
  <Words>730</Words>
  <Application>Microsoft Office PowerPoint</Application>
  <PresentationFormat>Широкоэкранный</PresentationFormat>
  <Paragraphs>328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Сага. Статусы</vt:lpstr>
      <vt:lpstr>Избыточный API</vt:lpstr>
      <vt:lpstr>Сага. Статусы 2.0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152</cp:revision>
  <dcterms:created xsi:type="dcterms:W3CDTF">2021-07-21T11:09:59Z</dcterms:created>
  <dcterms:modified xsi:type="dcterms:W3CDTF">2021-08-15T18:52:59Z</dcterms:modified>
</cp:coreProperties>
</file>